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9"/>
  </p:notesMasterIdLst>
  <p:sldIdLst>
    <p:sldId id="258" r:id="rId2"/>
    <p:sldId id="293" r:id="rId3"/>
    <p:sldId id="723" r:id="rId4"/>
    <p:sldId id="325" r:id="rId5"/>
    <p:sldId id="574" r:id="rId6"/>
    <p:sldId id="575" r:id="rId7"/>
    <p:sldId id="579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Roboto" panose="02000000000000000000" pitchFamily="2" charset="0"/>
      <p:regular r:id="rId14"/>
      <p:bold r:id="rId15"/>
      <p:italic r:id="rId16"/>
      <p:boldItalic r:id="rId17"/>
    </p:embeddedFont>
    <p:embeddedFont>
      <p:font typeface="Segoe UI" panose="020B0502040204020203" pitchFamily="34" charset="0"/>
      <p:regular r:id="rId18"/>
      <p:bold r:id="rId19"/>
      <p:italic r:id="rId20"/>
      <p:boldItalic r:id="rId21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Sørfjord" initials="LS" lastIdx="2" clrIdx="0">
    <p:extLst>
      <p:ext uri="{19B8F6BF-5375-455C-9EA6-DF929625EA0E}">
        <p15:presenceInfo xmlns:p15="http://schemas.microsoft.com/office/powerpoint/2012/main" userId="S-1-5-21-1060284298-1532298954-725345543-220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5D8"/>
    <a:srgbClr val="E8C3B4"/>
    <a:srgbClr val="D0D0D0"/>
    <a:srgbClr val="CFCFCF"/>
    <a:srgbClr val="D2D2D2"/>
    <a:srgbClr val="CDCDCD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499" autoAdjust="0"/>
  </p:normalViewPr>
  <p:slideViewPr>
    <p:cSldViewPr snapToGrid="0" snapToObjects="1" showGuides="1">
      <p:cViewPr varScale="1">
        <p:scale>
          <a:sx n="55" d="100"/>
          <a:sy n="55" d="100"/>
        </p:scale>
        <p:origin x="1096" y="48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us A Stuestøl" userId="80c9bc73-0247-4ac0-a8a5-0046762a1494" providerId="ADAL" clId="{718A906D-A946-48BA-8B02-A1239835D3C9}"/>
    <pc:docChg chg="custSel delSld modSld">
      <pc:chgData name="Markus A Stuestøl" userId="80c9bc73-0247-4ac0-a8a5-0046762a1494" providerId="ADAL" clId="{718A906D-A946-48BA-8B02-A1239835D3C9}" dt="2022-12-05T12:24:50.042" v="126" actId="20577"/>
      <pc:docMkLst>
        <pc:docMk/>
      </pc:docMkLst>
      <pc:sldChg chg="modSp mod">
        <pc:chgData name="Markus A Stuestøl" userId="80c9bc73-0247-4ac0-a8a5-0046762a1494" providerId="ADAL" clId="{718A906D-A946-48BA-8B02-A1239835D3C9}" dt="2022-12-05T11:15:01.257" v="123" actId="20577"/>
        <pc:sldMkLst>
          <pc:docMk/>
          <pc:sldMk cId="354785968" sldId="258"/>
        </pc:sldMkLst>
        <pc:spChg chg="mod">
          <ac:chgData name="Markus A Stuestøl" userId="80c9bc73-0247-4ac0-a8a5-0046762a1494" providerId="ADAL" clId="{718A906D-A946-48BA-8B02-A1239835D3C9}" dt="2022-12-05T11:15:01.257" v="123" actId="20577"/>
          <ac:spMkLst>
            <pc:docMk/>
            <pc:sldMk cId="354785968" sldId="258"/>
            <ac:spMk id="2" creationId="{578C89FC-FC37-5044-BD77-AB69CC1816AD}"/>
          </ac:spMkLst>
        </pc:spChg>
        <pc:spChg chg="mod">
          <ac:chgData name="Markus A Stuestøl" userId="80c9bc73-0247-4ac0-a8a5-0046762a1494" providerId="ADAL" clId="{718A906D-A946-48BA-8B02-A1239835D3C9}" dt="2022-12-05T11:14:23.765" v="39" actId="20577"/>
          <ac:spMkLst>
            <pc:docMk/>
            <pc:sldMk cId="354785968" sldId="258"/>
            <ac:spMk id="3" creationId="{651CB328-08C2-B049-B6EF-40E6BD82C65B}"/>
          </ac:spMkLst>
        </pc:spChg>
      </pc:sldChg>
      <pc:sldChg chg="del">
        <pc:chgData name="Markus A Stuestøl" userId="80c9bc73-0247-4ac0-a8a5-0046762a1494" providerId="ADAL" clId="{718A906D-A946-48BA-8B02-A1239835D3C9}" dt="2022-12-05T11:17:07.617" v="125" actId="47"/>
        <pc:sldMkLst>
          <pc:docMk/>
          <pc:sldMk cId="3709272497" sldId="265"/>
        </pc:sldMkLst>
      </pc:sldChg>
      <pc:sldChg chg="modSp mod">
        <pc:chgData name="Markus A Stuestøl" userId="80c9bc73-0247-4ac0-a8a5-0046762a1494" providerId="ADAL" clId="{718A906D-A946-48BA-8B02-A1239835D3C9}" dt="2022-12-05T11:15:31.401" v="124" actId="20577"/>
        <pc:sldMkLst>
          <pc:docMk/>
          <pc:sldMk cId="2961274657" sldId="579"/>
        </pc:sldMkLst>
        <pc:spChg chg="mod">
          <ac:chgData name="Markus A Stuestøl" userId="80c9bc73-0247-4ac0-a8a5-0046762a1494" providerId="ADAL" clId="{718A906D-A946-48BA-8B02-A1239835D3C9}" dt="2022-12-05T11:15:31.401" v="124" actId="20577"/>
          <ac:spMkLst>
            <pc:docMk/>
            <pc:sldMk cId="2961274657" sldId="579"/>
            <ac:spMk id="3" creationId="{683C7EB5-44FE-4123-8BE1-15247B1C3E30}"/>
          </ac:spMkLst>
        </pc:spChg>
      </pc:sldChg>
      <pc:sldChg chg="modNotesTx">
        <pc:chgData name="Markus A Stuestøl" userId="80c9bc73-0247-4ac0-a8a5-0046762a1494" providerId="ADAL" clId="{718A906D-A946-48BA-8B02-A1239835D3C9}" dt="2022-12-05T12:24:50.042" v="126" actId="20577"/>
        <pc:sldMkLst>
          <pc:docMk/>
          <pc:sldMk cId="2911591846" sldId="72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A6A73-1041-4FF5-9E6C-4C5E05D5081B}" type="datetimeFigureOut">
              <a:rPr lang="nb-NO" smtClean="0"/>
              <a:t>05.12.2022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6D421-EF49-4EED-974A-5E8D3FDE298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0636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6D421-EF49-4EED-974A-5E8D3FDE298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156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6D421-EF49-4EED-974A-5E8D3FDE298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6136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6D421-EF49-4EED-974A-5E8D3FDE298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2106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476C2-02B0-4E06-9059-A8D3A790498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2208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476C2-02B0-4E06-9059-A8D3A790498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9971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476C2-02B0-4E06-9059-A8D3A790498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7350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plak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41EF0-4EC4-4040-A9CD-9EABABEE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05.12.2022</a:t>
            </a:fld>
            <a:endParaRPr lang="nb-NO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3D282-F4DF-D148-9BBB-B8897029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AF409-E1A6-5144-8015-2DCE87DD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958628-0882-3F44-BEDB-4E7130502E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BA5D4E-647C-8F45-BA5A-26098DD5AB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94000" y="2708793"/>
            <a:ext cx="5004000" cy="1440413"/>
          </a:xfrm>
          <a:prstGeom prst="rect">
            <a:avLst/>
          </a:prstGeom>
          <a:effectLst>
            <a:glow rad="1905000">
              <a:schemeClr val="bg1">
                <a:alpha val="2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2965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,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7B1D8B24-B388-1C44-AB28-01579A5DD2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5715000" cy="6857999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05.12.2022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2199" y="629998"/>
            <a:ext cx="5389796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sp>
        <p:nvSpPr>
          <p:cNvPr id="11" name="Plassholder for tekst 1">
            <a:extLst>
              <a:ext uri="{FF2B5EF4-FFF2-40B4-BE49-F238E27FC236}">
                <a16:creationId xmlns:a16="http://schemas.microsoft.com/office/drawing/2014/main" id="{70672EDB-C162-4B43-B797-10E3F412B4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0001" y="6228000"/>
            <a:ext cx="360000" cy="36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6782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,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7B1D8B24-B388-1C44-AB28-01579A5DD2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7000" y="1"/>
            <a:ext cx="5715000" cy="6857999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002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05.12.2022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1" y="629998"/>
            <a:ext cx="5389796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08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379BC18-6194-614B-8738-C6A3F3464F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43082" y="1946217"/>
            <a:ext cx="6418914" cy="4279276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0" y="1946217"/>
            <a:ext cx="4385345" cy="4279276"/>
          </a:xfrm>
        </p:spPr>
        <p:txBody>
          <a:bodyPr anchor="t" anchorCtr="0">
            <a:normAutofit/>
          </a:bodyPr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05.12.2022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5" cy="1046218"/>
          </a:xfrm>
        </p:spPr>
        <p:txBody>
          <a:bodyPr tIns="0"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1B9B06-8585-9B43-9859-7F476C9DD6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53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05.12.2022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3" cy="1046218"/>
          </a:xfrm>
        </p:spPr>
        <p:txBody>
          <a:bodyPr tIns="0"/>
          <a:lstStyle/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379BC18-6194-614B-8738-C6A3F3464F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198" y="1946217"/>
            <a:ext cx="5389796" cy="3593197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AB0810A0-C7AE-3C44-AB39-FFE1824F6A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001" y="1946217"/>
            <a:ext cx="5389799" cy="3593199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7CE294-3D16-E844-A249-4D5867AB91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ECE1907D-1C8D-4110-843E-E67995CAAE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003" y="5774356"/>
            <a:ext cx="5389796" cy="4247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9B151D52-A748-4376-BD9B-DEE3FB4FC6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72200" y="5774356"/>
            <a:ext cx="5389796" cy="4247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5923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05.12.2022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3" cy="1046218"/>
          </a:xfrm>
        </p:spPr>
        <p:txBody>
          <a:bodyPr tIns="0"/>
          <a:lstStyle/>
          <a:p>
            <a:r>
              <a:rPr lang="nb-NO" noProof="0"/>
              <a:t>Click to edit Master title style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AB0810A0-C7AE-3C44-AB39-FFE1824F6A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001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7CE294-3D16-E844-A249-4D5867AB91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6D5FE0F3-F666-F440-B5F3-1584D3F2CF3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4517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CD40FD1-4B3B-0143-93AA-0FC487990D9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39033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94BFC50B-75B7-294D-A278-D87DE11049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43548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5" name="Plassholder for tekst 2">
            <a:extLst>
              <a:ext uri="{FF2B5EF4-FFF2-40B4-BE49-F238E27FC236}">
                <a16:creationId xmlns:a16="http://schemas.microsoft.com/office/drawing/2014/main" id="{4082514F-DB60-403E-953B-7186219461C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0004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lassholder for tekst 2">
            <a:extLst>
              <a:ext uri="{FF2B5EF4-FFF2-40B4-BE49-F238E27FC236}">
                <a16:creationId xmlns:a16="http://schemas.microsoft.com/office/drawing/2014/main" id="{D85D3D33-EA15-47B8-84C9-B75633F3508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34520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7" name="Plassholder for tekst 2">
            <a:extLst>
              <a:ext uri="{FF2B5EF4-FFF2-40B4-BE49-F238E27FC236}">
                <a16:creationId xmlns:a16="http://schemas.microsoft.com/office/drawing/2014/main" id="{038549F8-6638-4B3B-96C7-D8FE7A01C5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39036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Plassholder for tekst 2">
            <a:extLst>
              <a:ext uri="{FF2B5EF4-FFF2-40B4-BE49-F238E27FC236}">
                <a16:creationId xmlns:a16="http://schemas.microsoft.com/office/drawing/2014/main" id="{0E636FDF-F5DA-4D54-B231-999AC266BFE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43551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53380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kjer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F10FF6-F814-604F-867A-47F9A2749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05.12.2022</a:t>
            </a:fld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CA1332-28B3-9543-B042-F83589069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2CE51F-E6C1-2046-8D9D-ACF4CB92D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1AD6B5E3-EB0A-254A-BC3E-A18A8555EA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5CA0EC93-26C8-4762-8A65-5FA834FE38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001" y="6228000"/>
            <a:ext cx="360000" cy="36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8757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8A0DBC-1750-704C-A399-FACEA38F7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05.12.2022</a:t>
            </a:fld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9134F-D530-6243-8F3D-A8E739E70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29459A-B5CB-8449-9CC3-BB28CC75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AFFB41-3C3B-0D47-B4DD-FC1BC79195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1" y="629998"/>
            <a:ext cx="10931996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5951D8-835D-6F41-A781-E79936DACE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63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0" y="1946217"/>
            <a:ext cx="6499195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05.12.2022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F53029AD-0F82-4676-981B-4DEB7A420D9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81597" y="1946217"/>
            <a:ext cx="4280400" cy="4279276"/>
          </a:xfrm>
          <a:solidFill>
            <a:srgbClr val="CBE5D8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84772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41EF0-4EC4-4040-A9CD-9EABABEE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05.12.2022</a:t>
            </a:fld>
            <a:endParaRPr lang="nb-NO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3D282-F4DF-D148-9BBB-B8897029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AF409-E1A6-5144-8015-2DCE87DD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25247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41EF0-4EC4-4040-A9CD-9EABABEE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05.12.2022</a:t>
            </a:fld>
            <a:endParaRPr lang="nb-NO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3D282-F4DF-D148-9BBB-B8897029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AF409-E1A6-5144-8015-2DCE87DD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5" name="1920x1080_25fps_4sek_Utdanningsdirektoratet">
            <a:hlinkClick r:id="" action="ppaction://media"/>
            <a:extLst>
              <a:ext uri="{FF2B5EF4-FFF2-40B4-BE49-F238E27FC236}">
                <a16:creationId xmlns:a16="http://schemas.microsoft.com/office/drawing/2014/main" id="{C12BDF3C-959E-954F-9E58-E7E9FA0CA5BB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50" y="158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3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281422D-69BC-C94F-AB47-1B09F177C1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8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0C32082-D2E8-EB43-94B8-79A3EF052D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0" y="1512000"/>
            <a:ext cx="6040980" cy="534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BE942B-538C-714F-A597-DBDDA7C8DDD4}"/>
              </a:ext>
            </a:extLst>
          </p:cNvPr>
          <p:cNvSpPr/>
          <p:nvPr userDrawn="1"/>
        </p:nvSpPr>
        <p:spPr>
          <a:xfrm>
            <a:off x="0" y="0"/>
            <a:ext cx="12192000" cy="15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78EF3-F032-924A-9CFA-CD39DDF3B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35" y="1999701"/>
            <a:ext cx="10853530" cy="1828193"/>
          </a:xfrm>
        </p:spPr>
        <p:txBody>
          <a:bodyPr lIns="0" tIns="0" rIns="0" bIns="0" anchor="b" anchorCtr="0">
            <a:noAutofit/>
          </a:bodyPr>
          <a:lstStyle>
            <a:lvl1pPr algn="l"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EDCFE-7CFC-2D46-B60F-9C3B09C1B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235" y="4373190"/>
            <a:ext cx="10853530" cy="125367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D01DC-A53F-2B4F-ADE7-92303661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574" y="6460435"/>
            <a:ext cx="1424609" cy="261040"/>
          </a:xfrm>
        </p:spPr>
        <p:txBody>
          <a:bodyPr/>
          <a:lstStyle/>
          <a:p>
            <a:fld id="{C33FAB1E-9CDD-B047-95EF-1C28D50BDB6A}" type="datetimeFigureOut">
              <a:rPr lang="nb-NO" noProof="0" smtClean="0"/>
              <a:t>05.12.2022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2DF2E-EF35-5A45-AFDF-BED2EDF9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4C153-B3AC-5343-9CFA-DA594C83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CC5A64-CA75-A74A-B104-9DA0FFC2BE06}"/>
              </a:ext>
            </a:extLst>
          </p:cNvPr>
          <p:cNvSpPr/>
          <p:nvPr userDrawn="1"/>
        </p:nvSpPr>
        <p:spPr>
          <a:xfrm flipV="1">
            <a:off x="669235" y="4038633"/>
            <a:ext cx="159258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40EDF2-3ECE-4241-BF67-ACE9A06FF9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9236" y="487701"/>
            <a:ext cx="225115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9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edragsho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FCA0587-901A-5B46-A77B-830694D864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4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60D117-1FF4-0043-9BD9-FB39041D3F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1512000"/>
            <a:ext cx="6040980" cy="534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BE942B-538C-714F-A597-DBDDA7C8DDD4}"/>
              </a:ext>
            </a:extLst>
          </p:cNvPr>
          <p:cNvSpPr/>
          <p:nvPr userDrawn="1"/>
        </p:nvSpPr>
        <p:spPr>
          <a:xfrm>
            <a:off x="0" y="0"/>
            <a:ext cx="12192000" cy="15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78EF3-F032-924A-9CFA-CD39DDF3B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35" y="1999701"/>
            <a:ext cx="6889938" cy="1828193"/>
          </a:xfrm>
        </p:spPr>
        <p:txBody>
          <a:bodyPr lIns="0" tIns="0" rIns="0" bIns="0" anchor="b" anchorCtr="0">
            <a:noAutofit/>
          </a:bodyPr>
          <a:lstStyle>
            <a:lvl1pPr algn="l"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EDCFE-7CFC-2D46-B60F-9C3B09C1B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235" y="4373190"/>
            <a:ext cx="6889938" cy="125367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D01DC-A53F-2B4F-ADE7-92303661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574" y="6460435"/>
            <a:ext cx="1424609" cy="261040"/>
          </a:xfrm>
        </p:spPr>
        <p:txBody>
          <a:bodyPr/>
          <a:lstStyle/>
          <a:p>
            <a:fld id="{C33FAB1E-9CDD-B047-95EF-1C28D50BDB6A}" type="datetimeFigureOut">
              <a:rPr lang="nb-NO" noProof="0" smtClean="0"/>
              <a:t>05.12.2022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2DF2E-EF35-5A45-AFDF-BED2EDF9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4C153-B3AC-5343-9CFA-DA594C83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CC5A64-CA75-A74A-B104-9DA0FFC2BE06}"/>
              </a:ext>
            </a:extLst>
          </p:cNvPr>
          <p:cNvSpPr/>
          <p:nvPr userDrawn="1"/>
        </p:nvSpPr>
        <p:spPr>
          <a:xfrm flipV="1">
            <a:off x="669235" y="4038633"/>
            <a:ext cx="159258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40EDF2-3ECE-4241-BF67-ACE9A06FF9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9236" y="487701"/>
            <a:ext cx="2251153" cy="648000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4ED6BB8-5C8C-9246-ADDD-52CDA88EE1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9173" y="2530867"/>
            <a:ext cx="3096000" cy="3096000"/>
          </a:xfrm>
          <a:prstGeom prst="ellipse">
            <a:avLst/>
          </a:prstGeom>
          <a:noFill/>
        </p:spPr>
        <p:txBody>
          <a:bodyPr/>
          <a:lstStyle/>
          <a:p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94107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613F18-C17F-ED48-B727-798189096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alphaModFix amt="7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3BF2B6-BC18-334C-924F-A9BB785301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0" y="1512000"/>
            <a:ext cx="6040980" cy="534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BE942B-538C-714F-A597-DBDDA7C8DDD4}"/>
              </a:ext>
            </a:extLst>
          </p:cNvPr>
          <p:cNvSpPr/>
          <p:nvPr userDrawn="1"/>
        </p:nvSpPr>
        <p:spPr>
          <a:xfrm>
            <a:off x="0" y="0"/>
            <a:ext cx="12192000" cy="15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78EF3-F032-924A-9CFA-CD39DDF3B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35" y="1999701"/>
            <a:ext cx="10853530" cy="1828193"/>
          </a:xfrm>
        </p:spPr>
        <p:txBody>
          <a:bodyPr lIns="0" tIns="0" rIns="0" bIns="0" anchor="b" anchorCtr="0">
            <a:noAutofit/>
          </a:bodyPr>
          <a:lstStyle>
            <a:lvl1pPr algn="l"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EDCFE-7CFC-2D46-B60F-9C3B09C1B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235" y="4373190"/>
            <a:ext cx="10853530" cy="125367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D01DC-A53F-2B4F-ADE7-92303661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574" y="6460435"/>
            <a:ext cx="1424609" cy="261040"/>
          </a:xfrm>
        </p:spPr>
        <p:txBody>
          <a:bodyPr/>
          <a:lstStyle/>
          <a:p>
            <a:fld id="{C33FAB1E-9CDD-B047-95EF-1C28D50BDB6A}" type="datetimeFigureOut">
              <a:rPr lang="nb-NO" noProof="0" smtClean="0"/>
              <a:t>05.12.2022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2DF2E-EF35-5A45-AFDF-BED2EDF9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4C153-B3AC-5343-9CFA-DA594C83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CC5A64-CA75-A74A-B104-9DA0FFC2BE06}"/>
              </a:ext>
            </a:extLst>
          </p:cNvPr>
          <p:cNvSpPr/>
          <p:nvPr userDrawn="1"/>
        </p:nvSpPr>
        <p:spPr>
          <a:xfrm flipV="1">
            <a:off x="669235" y="4038633"/>
            <a:ext cx="159258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40EDF2-3ECE-4241-BF67-ACE9A06FF9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9236" y="487701"/>
            <a:ext cx="225115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4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D29CE-5F75-1E47-AC81-42A001547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2" y="629999"/>
            <a:ext cx="10931994" cy="1046217"/>
          </a:xfrm>
        </p:spPr>
        <p:txBody>
          <a:bodyPr>
            <a:no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A035A-CB84-384E-AA43-0E201F5E47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0001" y="1946217"/>
            <a:ext cx="10931995" cy="4281783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BAF71-16CB-A04C-9EA7-A34A97238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05.12.2022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7D56C-02DA-0E46-B676-AC704A26A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93A4A-DB9C-A04B-B809-7EFA76B6D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538962-A8FD-CE4D-A583-FB2972243F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5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1" y="1946217"/>
            <a:ext cx="5389799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05.12.2022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22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1" y="1946217"/>
            <a:ext cx="5389799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05.12.2022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71EEC12-BA23-1B4D-A74B-C9935E1869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198" y="1946217"/>
            <a:ext cx="5389796" cy="3593197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8190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05.12.2022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CFBB6153-F0C6-E14E-8FB3-D91973D53F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001" y="1946217"/>
            <a:ext cx="5389799" cy="3593199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5781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ble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ABE8979-9DD6-264C-9B15-10752EB4FF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90"/>
          <a:stretch/>
        </p:blipFill>
        <p:spPr>
          <a:xfrm>
            <a:off x="-5" y="1465967"/>
            <a:ext cx="7096265" cy="5111449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9D3F6E0-E639-C142-B3ED-9B7CED7BEC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2199" y="1949955"/>
            <a:ext cx="5389796" cy="42804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0" y="1949955"/>
            <a:ext cx="5389799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05.12.2022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0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76C8EE-A640-DD4A-A015-599520C79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2" y="630000"/>
            <a:ext cx="10931995" cy="1044453"/>
          </a:xfrm>
          <a:prstGeom prst="rect">
            <a:avLst/>
          </a:prstGeom>
        </p:spPr>
        <p:txBody>
          <a:bodyPr vert="horz" lIns="91440" tIns="0" rIns="91440" bIns="46800" rtlCol="0" anchor="t" anchorCtr="0">
            <a:norm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AD033-DB01-4D4F-ABB7-C99547BA4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003" y="1944453"/>
            <a:ext cx="10931996" cy="4283547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02E3C-E54A-9844-BA46-574F97641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0002" y="6460435"/>
            <a:ext cx="1424609" cy="26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C33FAB1E-9CDD-B047-95EF-1C28D50BDB6A}" type="datetimeFigureOut">
              <a:rPr lang="nb-NO" smtClean="0"/>
              <a:pPr/>
              <a:t>05.12.2022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A74A6-AE94-AE43-925B-780EC497E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0527" y="6460435"/>
            <a:ext cx="7910946" cy="26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2610B-B494-E247-B0C2-BA80D53F3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7388" y="6460435"/>
            <a:ext cx="1424609" cy="26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14EA98E1-6AE9-0C49-ACBE-BBA3DE9B3ED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411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0" r:id="rId2"/>
    <p:sldLayoutId id="2147483666" r:id="rId3"/>
    <p:sldLayoutId id="2147483669" r:id="rId4"/>
    <p:sldLayoutId id="2147483650" r:id="rId5"/>
    <p:sldLayoutId id="2147483652" r:id="rId6"/>
    <p:sldLayoutId id="2147483679" r:id="rId7"/>
    <p:sldLayoutId id="2147483680" r:id="rId8"/>
    <p:sldLayoutId id="2147483678" r:id="rId9"/>
    <p:sldLayoutId id="2147483671" r:id="rId10"/>
    <p:sldLayoutId id="2147483672" r:id="rId11"/>
    <p:sldLayoutId id="2147483662" r:id="rId12"/>
    <p:sldLayoutId id="2147483661" r:id="rId13"/>
    <p:sldLayoutId id="2147483673" r:id="rId14"/>
    <p:sldLayoutId id="2147483663" r:id="rId15"/>
    <p:sldLayoutId id="2147483654" r:id="rId16"/>
    <p:sldLayoutId id="2147483674" r:id="rId17"/>
    <p:sldLayoutId id="2147483655" r:id="rId18"/>
    <p:sldLayoutId id="214748366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C89FC-FC37-5044-BD77-AB69CC1816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Innlegg </a:t>
            </a:r>
            <a:r>
              <a:rPr lang="nb-NO" dirty="0" err="1"/>
              <a:t>FosFor</a:t>
            </a:r>
            <a:r>
              <a:rPr lang="nb-NO" dirty="0"/>
              <a:t> – 7.12.2022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1CB328-08C2-B049-B6EF-40E6BD82C6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i="1" dirty="0"/>
              <a:t>Arbeid med større prosesser i </a:t>
            </a:r>
            <a:r>
              <a:rPr lang="nb-NO" i="1" dirty="0" err="1"/>
              <a:t>Udir</a:t>
            </a:r>
            <a:r>
              <a:rPr lang="nb-NO" i="1" dirty="0"/>
              <a:t>, med fullføringsreformen og ny eksamen som eksempler</a:t>
            </a:r>
          </a:p>
        </p:txBody>
      </p:sp>
    </p:spTree>
    <p:extLst>
      <p:ext uri="{BB962C8B-B14F-4D97-AF65-F5344CB8AC3E}">
        <p14:creationId xmlns:p14="http://schemas.microsoft.com/office/powerpoint/2010/main" val="35478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A7E2E-8293-4442-8739-038478F50F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Markus A. Stuestøl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49749B-90D2-6C48-A26E-21F21BA57D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Utredningsleder Divisjon for læring og vurdering</a:t>
            </a:r>
          </a:p>
        </p:txBody>
      </p:sp>
      <p:pic>
        <p:nvPicPr>
          <p:cNvPr id="6" name="Plassholder for bilde 5" descr="Et bilde som inneholder person, mann, vegg, innendørs&#10;&#10;Automatisk generert beskrivelse">
            <a:extLst>
              <a:ext uri="{FF2B5EF4-FFF2-40B4-BE49-F238E27FC236}">
                <a16:creationId xmlns:a16="http://schemas.microsoft.com/office/drawing/2014/main" id="{E0B879BE-89C9-290B-1B43-A7328167849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6670" b="166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85555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318DDC-E4CA-DCC2-BC94-8A0AB1317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Endring av læreplaner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8D6464C-491F-5C55-D125-B04F91EF7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Erfaringer fra forsøket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C1CDAC1-30C2-31B3-4F99-5757A01CB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02" y="1666156"/>
            <a:ext cx="10143743" cy="439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91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E3C0F8-7EE1-8148-B3D3-5C1EA3E49B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l" rtl="0" fontAlgn="base">
              <a:buNone/>
            </a:pPr>
            <a:r>
              <a:rPr lang="nb-NO" b="0" i="0" u="none" strike="noStrike" dirty="0">
                <a:solidFill>
                  <a:srgbClr val="262626"/>
                </a:solidFill>
                <a:effectLst/>
                <a:latin typeface="Roboto" panose="02000000000000000000" pitchFamily="2" charset="0"/>
              </a:rPr>
              <a:t>Når det gjelder støtte, skal </a:t>
            </a:r>
            <a:r>
              <a:rPr lang="nb-NO" b="0" i="0" u="none" strike="noStrike" dirty="0" err="1">
                <a:solidFill>
                  <a:srgbClr val="262626"/>
                </a:solidFill>
                <a:effectLst/>
                <a:latin typeface="Roboto" panose="02000000000000000000" pitchFamily="2" charset="0"/>
              </a:rPr>
              <a:t>Udir</a:t>
            </a:r>
            <a:r>
              <a:rPr lang="nb-NO" b="0" i="0" u="none" strike="noStrike" dirty="0">
                <a:solidFill>
                  <a:srgbClr val="262626"/>
                </a:solidFill>
                <a:effectLst/>
                <a:latin typeface="Roboto" panose="02000000000000000000" pitchFamily="2" charset="0"/>
              </a:rPr>
              <a:t>: 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b="0" i="0" u="none" strike="noStrike" dirty="0">
                <a:solidFill>
                  <a:srgbClr val="262626"/>
                </a:solidFill>
                <a:effectLst/>
                <a:latin typeface="Roboto" panose="02000000000000000000" pitchFamily="2" charset="0"/>
              </a:rPr>
              <a:t>planlegge og iverksette tiltak for å støtte skoler, kommuner og fylkeskommuner i arbeidet med å bruke, tolke og forstå den nye loven og forskriften til den nye loven 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b="0" i="0" u="none" strike="noStrike" dirty="0">
                <a:solidFill>
                  <a:srgbClr val="262626"/>
                </a:solidFill>
                <a:effectLst/>
                <a:latin typeface="Roboto" panose="02000000000000000000" pitchFamily="2" charset="0"/>
              </a:rPr>
              <a:t>informere sektor om </a:t>
            </a:r>
            <a:r>
              <a:rPr lang="nb-NO" b="0" i="0" u="none" strike="noStrike" dirty="0" err="1">
                <a:solidFill>
                  <a:srgbClr val="262626"/>
                </a:solidFill>
                <a:effectLst/>
                <a:latin typeface="Roboto" panose="02000000000000000000" pitchFamily="2" charset="0"/>
              </a:rPr>
              <a:t>lovprosessen</a:t>
            </a:r>
            <a:r>
              <a:rPr lang="nb-NO" b="0" i="0" u="none" strike="noStrike" dirty="0">
                <a:solidFill>
                  <a:srgbClr val="262626"/>
                </a:solidFill>
                <a:effectLst/>
                <a:latin typeface="Roboto" panose="02000000000000000000" pitchFamily="2" charset="0"/>
              </a:rPr>
              <a:t> og hvilke bestemmelser som gjelder til enhver tid.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b="0" i="0" u="none" strike="noStrike" dirty="0">
                <a:solidFill>
                  <a:srgbClr val="262626"/>
                </a:solidFill>
                <a:effectLst/>
                <a:latin typeface="Roboto" panose="02000000000000000000" pitchFamily="2" charset="0"/>
              </a:rPr>
              <a:t>Lage plan for støttemateriell (kompetansepakker) i forbindelse med nytt regelverk 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A7F22B-40B9-8F45-8A36-98BA118D7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Innføring av ny opplæringslov og ny forskrift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934513C-A391-1EF9-F5AD-EFE7FAF92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2" y="1419745"/>
            <a:ext cx="5303688" cy="476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45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E2E637-DC60-4329-BC53-8D2AF5504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Fullføringsreformen </a:t>
            </a:r>
            <a:br>
              <a:rPr lang="nb-NO" dirty="0"/>
            </a:br>
            <a:r>
              <a:rPr lang="nb-NO" dirty="0"/>
              <a:t>– fem gjenstridige problemer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83C7EB5-44FE-4123-8BE1-15247B1C3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02" y="1946217"/>
            <a:ext cx="6731236" cy="4281783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nb-NO" dirty="0" err="1"/>
              <a:t>Vgo</a:t>
            </a:r>
            <a:r>
              <a:rPr lang="nb-NO" dirty="0"/>
              <a:t> er i for liten grad tilpasset elever med svake faglige forutsetninger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dirty="0"/>
              <a:t>Elevene får ikke det de trenger for å bli best mulig studieforberedt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dirty="0"/>
              <a:t>Fagopplæringen dekker ikke elevenes og arbeidslivets behov godt nok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dirty="0" err="1"/>
              <a:t>Vgo</a:t>
            </a:r>
            <a:r>
              <a:rPr lang="nb-NO" dirty="0"/>
              <a:t> er i for liten grad tilpasset den mangfoldige elevgruppa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dirty="0" err="1"/>
              <a:t>Vgo</a:t>
            </a:r>
            <a:r>
              <a:rPr lang="nb-NO" dirty="0"/>
              <a:t> er ikke godt nok tilpasset voksne</a:t>
            </a:r>
          </a:p>
        </p:txBody>
      </p:sp>
      <p:pic>
        <p:nvPicPr>
          <p:cNvPr id="1026" name="Picture 2" descr="Meld. St. 21 (2020–2021) - regjeringen.no">
            <a:extLst>
              <a:ext uri="{FF2B5EF4-FFF2-40B4-BE49-F238E27FC236}">
                <a16:creationId xmlns:a16="http://schemas.microsoft.com/office/drawing/2014/main" id="{26F85061-1ED3-4241-9AD1-5D90BB9C0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7" y="0"/>
            <a:ext cx="4830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886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E2E637-DC60-4329-BC53-8D2AF5504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Fullføringsreformen </a:t>
            </a:r>
            <a:br>
              <a:rPr lang="nb-NO" dirty="0"/>
            </a:br>
            <a:r>
              <a:rPr lang="nb-NO" dirty="0"/>
              <a:t>– </a:t>
            </a:r>
            <a:r>
              <a:rPr lang="nb-NO" dirty="0" err="1"/>
              <a:t>målbilde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83C7EB5-44FE-4123-8BE1-15247B1C3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02" y="1946217"/>
            <a:ext cx="6731236" cy="4281783"/>
          </a:xfrm>
        </p:spPr>
        <p:txBody>
          <a:bodyPr>
            <a:normAutofit/>
          </a:bodyPr>
          <a:lstStyle/>
          <a:p>
            <a:pPr algn="l" rtl="0" fontAlgn="base"/>
            <a:r>
              <a:rPr lang="nb-NO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Fullføringsreformen skal bidra til at ungdom og voksne blir kvalifisert til å møte kravene i videre utdanning og arbeidsliv, og at de kan oppdatere sin kompetanse gjennom hele livet. </a:t>
            </a:r>
            <a:endParaRPr lang="nb-NO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 rtl="0" fontAlgn="base"/>
            <a:r>
              <a:rPr lang="nb-NO" sz="1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Det er særlig to ting vi må lykkes med for å skape et samfunn der alle får mulighet til å skape seg gode liv: </a:t>
            </a:r>
            <a:endParaRPr lang="nb-NO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lvl="1" fontAlgn="base"/>
            <a:r>
              <a:rPr lang="nb-NO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Et fleksibelt opplæringsløp som tar hensyn til ungdom og voksnes ønsker, erfaringer og livssituasjon  </a:t>
            </a:r>
            <a:endParaRPr lang="nb-NO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1" fontAlgn="base"/>
            <a:r>
              <a:rPr lang="nb-NO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En videregående opplæring som er preget av mestring, motivasjon og læring og gir relevant kompetanse til videre utdanning og arbeid </a:t>
            </a:r>
          </a:p>
        </p:txBody>
      </p:sp>
      <p:pic>
        <p:nvPicPr>
          <p:cNvPr id="1026" name="Picture 2" descr="Meld. St. 21 (2020–2021) - regjeringen.no">
            <a:extLst>
              <a:ext uri="{FF2B5EF4-FFF2-40B4-BE49-F238E27FC236}">
                <a16:creationId xmlns:a16="http://schemas.microsoft.com/office/drawing/2014/main" id="{26F85061-1ED3-4241-9AD1-5D90BB9C0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7" y="0"/>
            <a:ext cx="4830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407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E2E637-DC60-4329-BC53-8D2AF5504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Tre større oppdrag i </a:t>
            </a:r>
            <a:r>
              <a:rPr lang="nb-NO" dirty="0" err="1"/>
              <a:t>Udir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83C7EB5-44FE-4123-8BE1-15247B1C3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02" y="1946217"/>
            <a:ext cx="6731236" cy="4281783"/>
          </a:xfrm>
        </p:spPr>
        <p:txBody>
          <a:bodyPr>
            <a:normAutofit/>
          </a:bodyPr>
          <a:lstStyle/>
          <a:p>
            <a:pPr algn="l" rtl="0" fontAlgn="base"/>
            <a:r>
              <a:rPr lang="nb-NO" dirty="0">
                <a:solidFill>
                  <a:srgbClr val="000000"/>
                </a:solidFill>
                <a:latin typeface="Roboto" panose="02000000000000000000" pitchFamily="2" charset="0"/>
              </a:rPr>
              <a:t>Ny fag- og timefordeling</a:t>
            </a:r>
          </a:p>
          <a:p>
            <a:pPr algn="l" rtl="0" fontAlgn="base"/>
            <a:r>
              <a:rPr lang="nb-NO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Modulstrukturert opplæring for voksne</a:t>
            </a:r>
            <a:endParaRPr lang="nb-NO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 rtl="0" fontAlgn="base"/>
            <a:r>
              <a:rPr lang="nb-NO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Praksiskandidateksamen</a:t>
            </a:r>
          </a:p>
          <a:p>
            <a:pPr marL="457200" lvl="1" indent="0" fontAlgn="base">
              <a:buNone/>
            </a:pPr>
            <a:endParaRPr lang="nb-NO" dirty="0">
              <a:solidFill>
                <a:srgbClr val="000000"/>
              </a:solidFill>
              <a:latin typeface="Roboto" panose="02000000000000000000" pitchFamily="2" charset="0"/>
            </a:endParaRPr>
          </a:p>
        </p:txBody>
      </p:sp>
      <p:pic>
        <p:nvPicPr>
          <p:cNvPr id="1026" name="Picture 2" descr="Meld. St. 21 (2020–2021) - regjeringen.no">
            <a:extLst>
              <a:ext uri="{FF2B5EF4-FFF2-40B4-BE49-F238E27FC236}">
                <a16:creationId xmlns:a16="http://schemas.microsoft.com/office/drawing/2014/main" id="{26F85061-1ED3-4241-9AD1-5D90BB9C0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7" y="0"/>
            <a:ext cx="4830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274657"/>
      </p:ext>
    </p:extLst>
  </p:cSld>
  <p:clrMapOvr>
    <a:masterClrMapping/>
  </p:clrMapOvr>
</p:sld>
</file>

<file path=ppt/theme/theme1.xml><?xml version="1.0" encoding="utf-8"?>
<a:theme xmlns:a="http://schemas.openxmlformats.org/drawingml/2006/main" name="UDIR">
  <a:themeElements>
    <a:clrScheme name="Udir 1">
      <a:dk1>
        <a:srgbClr val="000000"/>
      </a:dk1>
      <a:lt1>
        <a:srgbClr val="FFFFFF"/>
      </a:lt1>
      <a:dk2>
        <a:srgbClr val="282828"/>
      </a:dk2>
      <a:lt2>
        <a:srgbClr val="E7E6E6"/>
      </a:lt2>
      <a:accent1>
        <a:srgbClr val="7DBF9D"/>
      </a:accent1>
      <a:accent2>
        <a:srgbClr val="325065"/>
      </a:accent2>
      <a:accent3>
        <a:srgbClr val="CC7C66"/>
      </a:accent3>
      <a:accent4>
        <a:srgbClr val="61809F"/>
      </a:accent4>
      <a:accent5>
        <a:srgbClr val="D1B189"/>
      </a:accent5>
      <a:accent6>
        <a:srgbClr val="9DA3CD"/>
      </a:accent6>
      <a:hlink>
        <a:srgbClr val="0563C1"/>
      </a:hlink>
      <a:folHlink>
        <a:srgbClr val="954F72"/>
      </a:folHlink>
    </a:clrScheme>
    <a:fontScheme name="Egendefinert 28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dir-Presentasjonsmal-v8 (002).pptx" id="{E1421940-17BB-4D7B-827D-8D6B73290216}" vid="{F50B6948-122C-47D1-99AF-E8863BC105E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Udir-Presentasjonsmal</Template>
  <TotalTime>2351</TotalTime>
  <Words>280</Words>
  <Application>Microsoft Office PowerPoint</Application>
  <PresentationFormat>Widescreen</PresentationFormat>
  <Paragraphs>32</Paragraphs>
  <Slides>7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2" baseType="lpstr">
      <vt:lpstr>Roboto</vt:lpstr>
      <vt:lpstr>Segoe UI</vt:lpstr>
      <vt:lpstr>Calibri</vt:lpstr>
      <vt:lpstr>Arial</vt:lpstr>
      <vt:lpstr>UDIR</vt:lpstr>
      <vt:lpstr>Innlegg FosFor – 7.12.2022</vt:lpstr>
      <vt:lpstr>Markus A. Stuestøl</vt:lpstr>
      <vt:lpstr>Endring av læreplaner</vt:lpstr>
      <vt:lpstr>Innføring av ny opplæringslov og ny forskrift</vt:lpstr>
      <vt:lpstr>Fullføringsreformen  – fem gjenstridige problemer</vt:lpstr>
      <vt:lpstr>Fullføringsreformen  – målbilde</vt:lpstr>
      <vt:lpstr>Tre større oppdrag i Udir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Fullføringsreformen</dc:title>
  <dc:creator>Markus A Stuestøl</dc:creator>
  <cp:lastModifiedBy>Markus A Stuestøl</cp:lastModifiedBy>
  <cp:revision>4</cp:revision>
  <dcterms:created xsi:type="dcterms:W3CDTF">2022-10-18T11:01:09Z</dcterms:created>
  <dcterms:modified xsi:type="dcterms:W3CDTF">2022-12-05T12:24:58Z</dcterms:modified>
</cp:coreProperties>
</file>